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Venkata sai dhanush Miriyala</cp:lastModifiedBy>
  <cp:revision>5</cp:revision>
  <dcterms:created xsi:type="dcterms:W3CDTF">2023-06-11T05:37:48Z</dcterms:created>
  <dcterms:modified xsi:type="dcterms:W3CDTF">2025-01-19T23:33:57Z</dcterms:modified>
</cp:coreProperties>
</file>

<file path=docProps/thumbnail.jpeg>
</file>